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6cdfe3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6cdfe3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d9dd7334410ed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d9dd7334410ed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d9dd7334410ed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d9dd7334410ed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d9dd7334410ed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d9dd7334410ed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e2d1b5599973b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e2d1b5599973b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d9dd7334410ed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d9dd7334410ed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d9dd7334410ed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d9dd7334410ed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29062f433f268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29062f433f268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8a1097e4e95f9c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8a1097e4e95f9c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13152f14d235b2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13152f14d235b2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16cdfe3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16cdfe3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13152f14d235b2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13152f14d235b2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3152f14d235b2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13152f14d235b2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6be9e706719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6be9e706719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29df3110bd58d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29df3110bd58d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3152f14d235b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3152f14d235b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34ab6c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a34ab6c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3ee53570d4731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3ee53570d4731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ff5bea07871f0c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ff5bea07871f0c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98705341d7c27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98705341d7c2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a34ab6c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a34ab6c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16cdfe39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16cdfe3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16cdfe39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16cdfe39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6cdfe39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6cdfe3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6cdfe39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6cdfe39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6cdfe39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6cdfe39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16cdfe3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16cdfe3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e9216465f458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3e9216465f458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5.jp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hyperlink" Target="https://youtu.be/5bEnLw6w6ZE" TargetMode="External"/><Relationship Id="rId5" Type="http://schemas.openxmlformats.org/officeDocument/2006/relationships/hyperlink" Target="http://www.youtube.com/watch?v=5bEnLw6w6ZE" TargetMode="External"/><Relationship Id="rId6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hyperlink" Target="https://youtu.be/m8Vk_cbCcO8" TargetMode="External"/><Relationship Id="rId5" Type="http://schemas.openxmlformats.org/officeDocument/2006/relationships/hyperlink" Target="http://www.youtube.com/watch?v=m8Vk_cbCcO8" TargetMode="External"/><Relationship Id="rId6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hyperlink" Target="http://www.youtube.com/watch?v=_fB4_RBQiVY" TargetMode="External"/><Relationship Id="rId5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hyperlink" Target="http://www.youtube.com/watch?v=wL54tqwB8MA" TargetMode="External"/><Relationship Id="rId5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9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20.jpg"/><Relationship Id="rId5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609600" y="914400"/>
            <a:ext cx="9184800" cy="5189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452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latin typeface="Consolas"/>
                <a:ea typeface="Consolas"/>
                <a:cs typeface="Consolas"/>
                <a:sym typeface="Consolas"/>
              </a:rPr>
              <a:t>RC Car Controlled via Android Smartphone App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1675" y="2504750"/>
            <a:ext cx="8520600" cy="20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Professor James Tandon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Senior Design Il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Engineers </a:t>
            </a:r>
            <a:endParaRPr b="1"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Josh Prudente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Mirza Ahmetspahic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Okechukwu Ezeife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549875"/>
            <a:ext cx="1312124" cy="18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and Voltage Regulator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4260300" cy="19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Supply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Battery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AA Batteries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6V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Regulator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5V output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121" y="1420451"/>
            <a:ext cx="3566075" cy="2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711" y="1968713"/>
            <a:ext cx="1754225" cy="17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451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L293D Motor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both motor direction and 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Utilizes 2 PWM Channels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2 DC Motors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2 </a:t>
            </a:r>
            <a:r>
              <a:rPr lang="en"/>
              <a:t>Vcc inputs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Vcc2 gets 4.5 - 36V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Vcc1 gets 5V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Operated through an H-Bridge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687" y="1152475"/>
            <a:ext cx="3261650" cy="31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1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Switches the polarity of a voltage applied to a load.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voltage to travel in both directions across a board.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with the driver to make the motor 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Pwm signals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350" y="2411793"/>
            <a:ext cx="4572950" cy="2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603" y="2"/>
            <a:ext cx="3195722" cy="30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Distance Sensor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61251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Measures distance, used to avoid obstacles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work?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Pulse with a duration of 10us is sent to trigger pin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Sends ultrasonic pulses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obstacle is detected, echo </a:t>
            </a:r>
            <a:r>
              <a:rPr lang="en"/>
              <a:t>pin goes from high to 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Measures width of the pulse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63" y="2860236"/>
            <a:ext cx="6546274" cy="21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RS232 Shifter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4495500" cy="17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 Port to USB adapter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</a:t>
            </a:r>
            <a:r>
              <a:rPr lang="en"/>
              <a:t>testing the ultrasonic distance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Putty to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 RXD and TXD pins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875" y="2816575"/>
            <a:ext cx="2624975" cy="26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203" y="0"/>
            <a:ext cx="4200676" cy="568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Module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56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HC-05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transparent wireless serial connection setup.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receive instruction from Android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Transmits instructions to other subsystems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691" y="510638"/>
            <a:ext cx="2858175" cy="28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58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GUI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Communicates between Android device and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Sends instructions to the PCB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626" y="0"/>
            <a:ext cx="2395376" cy="23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Studios GUI 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5250"/>
            <a:ext cx="4368925" cy="403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925" y="1105250"/>
            <a:ext cx="4775075" cy="403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634088" y="-1345414"/>
            <a:ext cx="5875800" cy="783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Mode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https://youtu.be/5bEnLw6w6ZE</a:t>
            </a:r>
            <a:endParaRPr/>
          </a:p>
        </p:txBody>
      </p:sp>
      <p:pic>
        <p:nvPicPr>
          <p:cNvPr id="201" name="Google Shape;201;p31" title="Control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1400" y="1477250"/>
            <a:ext cx="3924400" cy="2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making an RC Car operated through the use of an Android Smartphone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smartphone will have 3 different modes: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Self-Driving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Hybrid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CPU: Atmega328P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Prominent Subsystems: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L293D Motor Driver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Bluetooth Module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Ultrasonic Distance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Pocket AVR Programmer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Smartphone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443" y="1612253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Self-Driving Mode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https://youtu.be/m8Vk_cbCcO8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09" name="Google Shape;209;p32" title="Self drive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492" y="1152475"/>
            <a:ext cx="4392334" cy="32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Mode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311700" y="1123975"/>
            <a:ext cx="300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3" title="Hybri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925" y="12364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Integration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 title="Full integr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450" y="977200"/>
            <a:ext cx="5445100" cy="4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Errors: The Voltage Regulator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45540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pads of the voltage regulator were incorrectly placed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Use jumper wires to connect to the correct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Consequences: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the possibility of the board breaking if the Voltage Regulator broke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 to be handled with the utmost care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Jumper wires prevented us from soldering on pin headers for PORTC pins 1-6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Demotivated the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Required the use of a “booster seat” when mounted onto the PCB board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200" y="0"/>
            <a:ext cx="3731847" cy="497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Errors: Poor Positioning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42603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Ultrasonic Distance Sensor was placed in the center of the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Jumper wires got in the way of the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Move the sensor into the very front of the Chassis Car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Consequence: Risks the possibility of the sensor being damaged if a collision would occur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00" y="1373600"/>
            <a:ext cx="4260303" cy="319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Errors: Android Studios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Unable to establish connection between custom GUI and bluetooth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 would crash when any button that was an instruction was pressed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five year old HTC one s phone was used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Mirza 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</a:t>
            </a:r>
            <a:r>
              <a:rPr lang="en"/>
              <a:t>underestimate the complexity of a fairly “straightforward” project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and triple check your wiring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the data sheets and manuals thoroughly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 Professor Tandon “Under promise over deliver”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we Learned - Okechukwu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have a backup plan when things go wrong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be aware of due dates not how far away they seem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talk to team members about issues regarding the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be afraid to ask for help from teammates or the professor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we Learned - Josh 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Senior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used to connect power to ground.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Senior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no longer connect power to ground.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075" y="1222825"/>
            <a:ext cx="3920675" cy="39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87" y="76200"/>
            <a:ext cx="547899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CPU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44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The Atmega328P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32 Pins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 PWM Channels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32kB Memory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Chosen for its ability to act as an Arduino “clone”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Burned an Arduino Bootloader using </a:t>
            </a:r>
            <a:r>
              <a:rPr lang="en"/>
              <a:t>Arduino IDE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475" y="0"/>
            <a:ext cx="53245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515689" y="3687399"/>
            <a:ext cx="1456099" cy="14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80850" y="291100"/>
            <a:ext cx="22281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Final 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Schematic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975" y="85063"/>
            <a:ext cx="7143025" cy="4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23691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Final Board 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658" y="0"/>
            <a:ext cx="53233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23691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Final Board 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489325" y="2571750"/>
            <a:ext cx="39762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050" y="717000"/>
            <a:ext cx="3674124" cy="356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482775" y="116000"/>
            <a:ext cx="4726400" cy="50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72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51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91" y="-1198425"/>
            <a:ext cx="9395575" cy="6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975" y="1694657"/>
            <a:ext cx="4034025" cy="40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Pocket AVR Programmer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5108100" cy="23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Communicates between ISP and AVR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Uploads the bootloader via Arduino 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Programmed through Atmel Studio 7.0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Written in 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the help of AVRDUDE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6431" y="191412"/>
            <a:ext cx="1979750" cy="1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